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5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1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2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4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0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3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8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6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200A-C476-4046-8D95-EDEDC427569E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4954-6F3E-4E63-BA12-9482D3281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4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1219200"/>
            <a:ext cx="9144000" cy="47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168909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0066"/>
      </a:dk1>
      <a:lt1>
        <a:srgbClr val="FF0066"/>
      </a:lt1>
      <a:dk2>
        <a:srgbClr val="FF0066"/>
      </a:dk2>
      <a:lt2>
        <a:srgbClr val="FF0066"/>
      </a:lt2>
      <a:accent1>
        <a:srgbClr val="FF0066"/>
      </a:accent1>
      <a:accent2>
        <a:srgbClr val="FF0066"/>
      </a:accent2>
      <a:accent3>
        <a:srgbClr val="FF6600"/>
      </a:accent3>
      <a:accent4>
        <a:srgbClr val="FF6600"/>
      </a:accent4>
      <a:accent5>
        <a:srgbClr val="92D050"/>
      </a:accent5>
      <a:accent6>
        <a:srgbClr val="92D050"/>
      </a:accent6>
      <a:hlink>
        <a:srgbClr val="0C0C0C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General Williams</dc:creator>
  <cp:lastModifiedBy>Monica General Williams</cp:lastModifiedBy>
  <cp:revision>1</cp:revision>
  <dcterms:created xsi:type="dcterms:W3CDTF">2016-08-09T12:13:57Z</dcterms:created>
  <dcterms:modified xsi:type="dcterms:W3CDTF">2016-08-09T12:22:16Z</dcterms:modified>
</cp:coreProperties>
</file>